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60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12.10.2017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roww16.wixsite.com/molodej-urupinsk/ruka-pomosh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11560" y="62068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smtClean="0">
                <a:solidFill>
                  <a:srgbClr val="FF0000"/>
                </a:solidFill>
              </a:rPr>
              <a:t>Семейное подспорье».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28728" y="1643050"/>
            <a:ext cx="6400800" cy="17526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Создание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размещение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СМИ и иных информационных ресурсах регулярно обновляемый список товаров или услуг, в которых нуждаются семьи с детьми, находящиеся в трудной жизненной ситуации.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3" descr="C:\Users\Наталья\Desktop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571876"/>
            <a:ext cx="409254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571480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Сайт молодёжного центра «Максимум»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Содержимое 3"/>
          <p:cNvPicPr>
            <a:picLocks/>
          </p:cNvPicPr>
          <p:nvPr/>
        </p:nvPicPr>
        <p:blipFill>
          <a:blip r:embed="rId2"/>
          <a:srcRect l="4158" t="13793" r="7738" b="7750"/>
          <a:stretch>
            <a:fillRect/>
          </a:stretch>
        </p:blipFill>
        <p:spPr bwMode="auto">
          <a:xfrm>
            <a:off x="1395455" y="1831995"/>
            <a:ext cx="6353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86182" y="1785926"/>
            <a:ext cx="714380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28612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Сайт молодёжного центра «Максимум»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2322" t="8839" r="28534" b="20133"/>
          <a:stretch>
            <a:fillRect/>
          </a:stretch>
        </p:blipFill>
        <p:spPr bwMode="auto">
          <a:xfrm>
            <a:off x="2643174" y="1357298"/>
            <a:ext cx="3643338" cy="528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64318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Ссылка:</a:t>
            </a:r>
          </a:p>
          <a:p>
            <a:r>
              <a:rPr lang="en-US" dirty="0" smtClean="0">
                <a:hlinkClick r:id="rId2"/>
              </a:rPr>
              <a:t>http://croww16.wixsite.com/molodej-urupinsk/ruka-pomoshi</a:t>
            </a:r>
            <a:endParaRPr lang="ru-RU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50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1_Тема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фантазии</dc:title>
  <dc:creator>Фокина Лидия Петровна</dc:creator>
  <cp:keywords>Шаблон презентации</cp:keywords>
  <cp:lastModifiedBy>Афонина</cp:lastModifiedBy>
  <cp:revision>15</cp:revision>
  <dcterms:created xsi:type="dcterms:W3CDTF">2014-07-06T18:18:01Z</dcterms:created>
  <dcterms:modified xsi:type="dcterms:W3CDTF">2017-10-12T04:33:21Z</dcterms:modified>
</cp:coreProperties>
</file>